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00" r:id="rId2"/>
    <p:sldMasterId id="2147483912" r:id="rId3"/>
    <p:sldMasterId id="2147483924" r:id="rId4"/>
    <p:sldMasterId id="2147483936" r:id="rId5"/>
  </p:sldMasterIdLst>
  <p:sldIdLst>
    <p:sldId id="256" r:id="rId6"/>
    <p:sldId id="259" r:id="rId7"/>
    <p:sldId id="258" r:id="rId8"/>
    <p:sldId id="260" r:id="rId9"/>
    <p:sldId id="261" r:id="rId10"/>
    <p:sldId id="262" r:id="rId11"/>
    <p:sldId id="265" r:id="rId12"/>
    <p:sldId id="266" r:id="rId13"/>
    <p:sldId id="267" r:id="rId14"/>
    <p:sldId id="269" r:id="rId15"/>
    <p:sldId id="273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2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1" autoAdjust="0"/>
    <p:restoredTop sz="94660"/>
  </p:normalViewPr>
  <p:slideViewPr>
    <p:cSldViewPr snapToGrid="0">
      <p:cViewPr>
        <p:scale>
          <a:sx n="75" d="100"/>
          <a:sy n="75" d="100"/>
        </p:scale>
        <p:origin x="-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A3C486-E1F4-4E71-9490-7B6B2EBE94FD}" type="datetimeFigureOut">
              <a:rPr lang="en-US" smtClean="0"/>
              <a:pPr/>
              <a:t>10-Feb-18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1B9094-DDA2-42C8-AC4A-6FC828BB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6VJ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8" y="0"/>
            <a:ext cx="1220284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82005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5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6" y="326488"/>
            <a:ext cx="799044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4500" y="1143000"/>
          <a:ext cx="11116602" cy="527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301"/>
                <a:gridCol w="5558301"/>
              </a:tblGrid>
              <a:tr h="26383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 ক</a:t>
                      </a: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ডানপাশের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শব্দের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বামপাশের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শব্দের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করঃ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 খ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638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 গ</a:t>
                      </a:r>
                    </a:p>
                    <a:p>
                      <a:endParaRPr lang="en-US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 ঘ</a:t>
                      </a: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শূন্যস্থান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পূরন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করঃ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(ক)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আমাদের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জীবনকে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                 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(খ)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হাজার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আগে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00" y="2044700"/>
          <a:ext cx="5562600" cy="158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545"/>
                <a:gridCol w="2735055"/>
              </a:tblGrid>
              <a:tr h="158750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সংরক্ষণ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সংগ্রহের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উপায়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টেলিভিশন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টেলিফোন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-কার্ড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109200" y="5041900"/>
            <a:ext cx="11557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53500" y="5740400"/>
            <a:ext cx="1231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98700" y="2336800"/>
            <a:ext cx="1041400" cy="2667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66900" y="2654300"/>
            <a:ext cx="1435100" cy="304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806700" y="2451100"/>
            <a:ext cx="774700" cy="3683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3800" y="26035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499100"/>
            <a:ext cx="490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মেমোরি-কার্ড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পেন-ড্রাইভ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টেপ-রেকর্ডার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0900" y="3924300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203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093200" y="5410200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ধোঁয়ার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75811"/>
            <a:ext cx="5168900" cy="6106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4400" y="342900"/>
            <a:ext cx="5207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9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47700"/>
            <a:ext cx="8128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727200"/>
            <a:ext cx="988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0400" y="1435100"/>
            <a:ext cx="869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অ্যালবাম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631" t="30618" r="36559" b="31384"/>
          <a:stretch>
            <a:fillRect/>
          </a:stretch>
        </p:blipFill>
        <p:spPr bwMode="auto">
          <a:xfrm>
            <a:off x="4283593" y="3835400"/>
            <a:ext cx="3675740" cy="25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68500" y="3136900"/>
            <a:ext cx="83058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17500"/>
            <a:ext cx="11417299" cy="626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700" y="4254500"/>
            <a:ext cx="389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786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394" y="2771335"/>
            <a:ext cx="10227213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ঃ মোঃ কামরুল হক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শিমপুর সরকারি প্রাথমিক 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Oval 4"/>
          <p:cNvSpPr/>
          <p:nvPr/>
        </p:nvSpPr>
        <p:spPr>
          <a:xfrm>
            <a:off x="3001110" y="76005"/>
            <a:ext cx="4131212" cy="2124222"/>
          </a:xfrm>
          <a:prstGeom prst="wedgeEllipse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8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501"/>
            <a:ext cx="5302087" cy="6877501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5359076" y="1153553"/>
            <a:ext cx="6775937" cy="5704449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প্রাথমিক বিজ্ঞান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প্রযুক্তির উন্নয়ন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এক স্থান থেকে........ইত্যাদি ব্যবহার করছে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/০২/২০১৮ই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croll: Horizontal 10"/>
          <p:cNvSpPr/>
          <p:nvPr/>
        </p:nvSpPr>
        <p:spPr>
          <a:xfrm>
            <a:off x="6372665" y="-19500"/>
            <a:ext cx="4797083" cy="1046442"/>
          </a:xfrm>
          <a:prstGeom prst="horizont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87979" y="110292"/>
            <a:ext cx="2718127" cy="70788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1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2360" y="2926079"/>
            <a:ext cx="10199077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শিক্ষার্থীরা...............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১২.1.1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3369212" y="67772"/>
            <a:ext cx="3960056" cy="2253399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7090" y="562708"/>
            <a:ext cx="257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8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/>
          <p:cNvSpPr/>
          <p:nvPr/>
        </p:nvSpPr>
        <p:spPr>
          <a:xfrm>
            <a:off x="4628271" y="281354"/>
            <a:ext cx="4754880" cy="2588456"/>
          </a:xfrm>
          <a:prstGeom prst="wedgeEllipseCallout">
            <a:avLst/>
          </a:prstGeom>
          <a:solidFill>
            <a:srgbClr val="D632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0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228" y="323557"/>
            <a:ext cx="987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পাঠ............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উন্নয়ন</a:t>
            </a:r>
            <a:endParaRPr lang="en-US" sz="6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13" b="36764"/>
          <a:stretch/>
        </p:blipFill>
        <p:spPr>
          <a:xfrm>
            <a:off x="0" y="4403189"/>
            <a:ext cx="12192000" cy="2454812"/>
          </a:xfrm>
          <a:prstGeom prst="rect">
            <a:avLst/>
          </a:prstGeom>
        </p:spPr>
      </p:pic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27" y="2194555"/>
            <a:ext cx="8243667" cy="2504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1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34905" y="4698611"/>
            <a:ext cx="2461847" cy="2159391"/>
            <a:chOff x="1181686" y="450167"/>
            <a:chExt cx="3643532" cy="3488787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181686" y="450167"/>
              <a:ext cx="3643532" cy="34887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786597" y="759655"/>
              <a:ext cx="2447778" cy="520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6597" y="1533378"/>
              <a:ext cx="2447778" cy="50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86597" y="2391506"/>
              <a:ext cx="2447778" cy="5064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86597" y="3305893"/>
              <a:ext cx="2447778" cy="464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/>
            <p:cNvSpPr/>
            <p:nvPr/>
          </p:nvSpPr>
          <p:spPr>
            <a:xfrm>
              <a:off x="2841674" y="1280160"/>
              <a:ext cx="407963" cy="239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/>
            <p:cNvSpPr/>
            <p:nvPr/>
          </p:nvSpPr>
          <p:spPr>
            <a:xfrm>
              <a:off x="2848705" y="2067948"/>
              <a:ext cx="414997" cy="2954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Down 11"/>
            <p:cNvSpPr/>
            <p:nvPr/>
          </p:nvSpPr>
          <p:spPr>
            <a:xfrm>
              <a:off x="2848705" y="2954200"/>
              <a:ext cx="499403" cy="295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59987" y="4273865"/>
            <a:ext cx="206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24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9862" y="4323104"/>
            <a:ext cx="214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প্রযুক্তি</a:t>
            </a:r>
            <a:endParaRPr lang="en-US" sz="2400" dirty="0" err="1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6252" y="2"/>
            <a:ext cx="71745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কিভাবে উন্নত হয়েছে ?</a:t>
            </a:r>
            <a:endParaRPr lang="en-US" sz="36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1844-tele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57" y="1553016"/>
            <a:ext cx="1571215" cy="1119847"/>
          </a:xfrm>
          <a:prstGeom prst="rect">
            <a:avLst/>
          </a:prstGeom>
        </p:spPr>
      </p:pic>
      <p:pic>
        <p:nvPicPr>
          <p:cNvPr id="27" name="Picture 26" descr="$_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960" y="3024554"/>
            <a:ext cx="1068037" cy="1070213"/>
          </a:xfrm>
          <a:prstGeom prst="rect">
            <a:avLst/>
          </a:prstGeom>
        </p:spPr>
      </p:pic>
      <p:pic>
        <p:nvPicPr>
          <p:cNvPr id="28" name="Picture 27" descr="3143_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6" y="3139734"/>
            <a:ext cx="1135527" cy="757018"/>
          </a:xfrm>
          <a:prstGeom prst="rect">
            <a:avLst/>
          </a:prstGeom>
        </p:spPr>
      </p:pic>
      <p:pic>
        <p:nvPicPr>
          <p:cNvPr id="29" name="Picture 28" descr="5947110_s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5679" y="1659989"/>
            <a:ext cx="1296965" cy="801858"/>
          </a:xfrm>
          <a:prstGeom prst="rect">
            <a:avLst/>
          </a:prstGeom>
        </p:spPr>
      </p:pic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77" y="1609212"/>
            <a:ext cx="759728" cy="1027404"/>
          </a:xfrm>
          <a:prstGeom prst="rect">
            <a:avLst/>
          </a:prstGeom>
        </p:spPr>
      </p:pic>
      <p:pic>
        <p:nvPicPr>
          <p:cNvPr id="31" name="Picture 30" descr="Mosaic-old-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1536" y="3197959"/>
            <a:ext cx="1323579" cy="881673"/>
          </a:xfrm>
          <a:prstGeom prst="rect">
            <a:avLst/>
          </a:prstGeom>
        </p:spPr>
      </p:pic>
      <p:pic>
        <p:nvPicPr>
          <p:cNvPr id="32" name="Picture 31" descr="s-l22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0781" y="1547446"/>
            <a:ext cx="1377807" cy="1041010"/>
          </a:xfrm>
          <a:prstGeom prst="rect">
            <a:avLst/>
          </a:prstGeom>
        </p:spPr>
      </p:pic>
      <p:pic>
        <p:nvPicPr>
          <p:cNvPr id="33" name="Picture 32" descr="CD_autolev_cro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35087" y="2855743"/>
            <a:ext cx="1159412" cy="11594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1182" y="2658794"/>
            <a:ext cx="12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8112" y="2560320"/>
            <a:ext cx="163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9109" y="2574388"/>
            <a:ext cx="15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1" y="3953022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571" y="4093698"/>
            <a:ext cx="165998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16395" y="4192171"/>
            <a:ext cx="16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70606" y="4023360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81626" y="2518116"/>
            <a:ext cx="18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: Rounded Corners 1"/>
          <p:cNvSpPr/>
          <p:nvPr/>
        </p:nvSpPr>
        <p:spPr>
          <a:xfrm>
            <a:off x="8142850" y="4698611"/>
            <a:ext cx="2461847" cy="2159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5934" y="675253"/>
            <a:ext cx="10592972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551574" y="4890167"/>
            <a:ext cx="1653905" cy="32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551574" y="5369066"/>
            <a:ext cx="1653905" cy="31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51574" y="5900204"/>
            <a:ext cx="1653905" cy="31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51574" y="6466166"/>
            <a:ext cx="1653905" cy="28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9"/>
          <p:cNvSpPr/>
          <p:nvPr/>
        </p:nvSpPr>
        <p:spPr>
          <a:xfrm>
            <a:off x="9264464" y="5212335"/>
            <a:ext cx="275651" cy="14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10"/>
          <p:cNvSpPr/>
          <p:nvPr/>
        </p:nvSpPr>
        <p:spPr>
          <a:xfrm>
            <a:off x="9269215" y="5699939"/>
            <a:ext cx="280403" cy="182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11"/>
          <p:cNvSpPr/>
          <p:nvPr/>
        </p:nvSpPr>
        <p:spPr>
          <a:xfrm>
            <a:off x="9269215" y="6248487"/>
            <a:ext cx="337435" cy="182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4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12512 L 0.43135 0.093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006E-6 1.85014E-7 L 0.66888 0.3725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005E-6 -2.7012E-6 L 0.66094 0.2689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162E-6 4.34783E-6 L -0.04152 0.333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563E-6 -2.6457E-6 L -0.31615 0.3314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52E-7 -4.07031E-6 L -0.34505 0.1718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2 -0.00208 L -0.0967 0.481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566E-6 2.97872E-6 L -0.60328 0.5649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296" y="576775"/>
            <a:ext cx="10466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671" y="2757268"/>
            <a:ext cx="101287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5" y="0"/>
            <a:ext cx="4234376" cy="3174106"/>
          </a:xfrm>
          <a:prstGeom prst="rect">
            <a:avLst/>
          </a:prstGeom>
        </p:spPr>
      </p:pic>
      <p:pic>
        <p:nvPicPr>
          <p:cNvPr id="6" name="Picture 5" descr="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6" y="0"/>
            <a:ext cx="3310573" cy="2849718"/>
          </a:xfrm>
          <a:prstGeom prst="rect">
            <a:avLst/>
          </a:prstGeom>
        </p:spPr>
      </p:pic>
      <p:pic>
        <p:nvPicPr>
          <p:cNvPr id="7" name="Picture 6" descr="1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716" y="5065473"/>
            <a:ext cx="3694205" cy="169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68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uiExpand="1" build="allAtOnce"/>
      <p:bldP spid="4" grpId="2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407964"/>
            <a:ext cx="105085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ইতিহাসঃ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রেকর্ডার,পেন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01" y="3967089"/>
            <a:ext cx="1912107" cy="1912106"/>
          </a:xfrm>
          <a:prstGeom prst="rect">
            <a:avLst/>
          </a:prstGeom>
        </p:spPr>
      </p:pic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33" y="4009294"/>
            <a:ext cx="1898039" cy="1898039"/>
          </a:xfrm>
          <a:prstGeom prst="rect">
            <a:avLst/>
          </a:prstGeom>
        </p:spPr>
      </p:pic>
      <p:pic>
        <p:nvPicPr>
          <p:cNvPr id="6" name="Picture 5" descr="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6" y="4107766"/>
            <a:ext cx="2297981" cy="1529202"/>
          </a:xfrm>
          <a:prstGeom prst="rect">
            <a:avLst/>
          </a:prstGeom>
        </p:spPr>
      </p:pic>
      <p:pic>
        <p:nvPicPr>
          <p:cNvPr id="7" name="Picture 6" descr="1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174" y="4192174"/>
            <a:ext cx="2363073" cy="162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2" y="6006905"/>
            <a:ext cx="901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445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Flow</vt:lpstr>
      <vt:lpstr>Aspect</vt:lpstr>
      <vt:lpstr>Oriel</vt:lpstr>
      <vt:lpstr>Concourse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Smart-IT</cp:lastModifiedBy>
  <cp:revision>143</cp:revision>
  <dcterms:created xsi:type="dcterms:W3CDTF">2018-02-08T09:13:59Z</dcterms:created>
  <dcterms:modified xsi:type="dcterms:W3CDTF">2018-02-10T12:45:13Z</dcterms:modified>
</cp:coreProperties>
</file>